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197" autoAdjust="0"/>
  </p:normalViewPr>
  <p:slideViewPr>
    <p:cSldViewPr snapToGrid="0">
      <p:cViewPr varScale="1">
        <p:scale>
          <a:sx n="80" d="100"/>
          <a:sy n="80" d="100"/>
        </p:scale>
        <p:origin x="1576" y="1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png"/><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tiff"/></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emf"/><Relationship Id="rId7" Type="http://schemas.openxmlformats.org/officeDocument/2006/relationships/image" Target="../media/image68.png"/><Relationship Id="rId12" Type="http://schemas.openxmlformats.org/officeDocument/2006/relationships/image" Target="../media/image73.tiff"/><Relationship Id="rId2" Type="http://schemas.openxmlformats.org/officeDocument/2006/relationships/image" Target="../media/image63.emf"/><Relationship Id="rId1" Type="http://schemas.openxmlformats.org/officeDocument/2006/relationships/slideLayout" Target="../slideLayouts/slideLayout14.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png"/><Relationship Id="rId10" Type="http://schemas.openxmlformats.org/officeDocument/2006/relationships/image" Target="../media/image71.tiff"/><Relationship Id="rId4" Type="http://schemas.openxmlformats.org/officeDocument/2006/relationships/image" Target="../media/image65.png"/><Relationship Id="rId9" Type="http://schemas.openxmlformats.org/officeDocument/2006/relationships/image" Target="../media/image70.tiff"/></Relationships>
</file>

<file path=ppt/slides/_rels/slide12.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png"/><Relationship Id="rId1" Type="http://schemas.openxmlformats.org/officeDocument/2006/relationships/slideLayout" Target="../slideLayouts/slideLayout14.xml"/><Relationship Id="rId5" Type="http://schemas.openxmlformats.org/officeDocument/2006/relationships/image" Target="../media/image78.tiff"/><Relationship Id="rId4" Type="http://schemas.openxmlformats.org/officeDocument/2006/relationships/image" Target="../media/image77.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74.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3" Type="http://schemas.openxmlformats.org/officeDocument/2006/relationships/image" Target="../media/image179.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82.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4.tiff"/><Relationship Id="rId4" Type="http://schemas.openxmlformats.org/officeDocument/2006/relationships/image" Target="../media/image179.tiff"/></Relationships>
</file>

<file path=ppt/slides/_rels/slide28.xml.rels><?xml version="1.0" encoding="UTF-8" standalone="yes"?>
<Relationships xmlns="http://schemas.openxmlformats.org/package/2006/relationships"><Relationship Id="rId8" Type="http://schemas.openxmlformats.org/officeDocument/2006/relationships/image" Target="../media/image180.tiff"/><Relationship Id="rId3" Type="http://schemas.openxmlformats.org/officeDocument/2006/relationships/image" Target="../media/image49.emf"/><Relationship Id="rId7" Type="http://schemas.openxmlformats.org/officeDocument/2006/relationships/image" Target="../media/image186.tiff"/><Relationship Id="rId12" Type="http://schemas.openxmlformats.org/officeDocument/2006/relationships/image" Target="../media/image187.tiff"/><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185.emf"/><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96.png"/><Relationship Id="rId3" Type="http://schemas.openxmlformats.org/officeDocument/2006/relationships/image" Target="../media/image189.emf"/><Relationship Id="rId7" Type="http://schemas.openxmlformats.org/officeDocument/2006/relationships/image" Target="../media/image192.tiff"/><Relationship Id="rId12" Type="http://schemas.openxmlformats.org/officeDocument/2006/relationships/image" Target="../media/image195.png"/><Relationship Id="rId2" Type="http://schemas.openxmlformats.org/officeDocument/2006/relationships/image" Target="../media/image188.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91.png"/><Relationship Id="rId10" Type="http://schemas.openxmlformats.org/officeDocument/2006/relationships/image" Target="../media/image194.png"/><Relationship Id="rId4" Type="http://schemas.openxmlformats.org/officeDocument/2006/relationships/image" Target="../media/image190.emf"/><Relationship Id="rId9" Type="http://schemas.openxmlformats.org/officeDocument/2006/relationships/image" Target="../media/image193.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18" Type="http://schemas.openxmlformats.org/officeDocument/2006/relationships/image" Target="../media/image215.emf"/><Relationship Id="rId3" Type="http://schemas.openxmlformats.org/officeDocument/2006/relationships/image" Target="../media/image200.png"/><Relationship Id="rId21" Type="http://schemas.openxmlformats.org/officeDocument/2006/relationships/image" Target="../media/image218.emf"/><Relationship Id="rId7" Type="http://schemas.openxmlformats.org/officeDocument/2006/relationships/image" Target="../media/image204.png"/><Relationship Id="rId12" Type="http://schemas.openxmlformats.org/officeDocument/2006/relationships/image" Target="../media/image209.png"/><Relationship Id="rId17" Type="http://schemas.openxmlformats.org/officeDocument/2006/relationships/image" Target="../media/image214.emf"/><Relationship Id="rId2" Type="http://schemas.openxmlformats.org/officeDocument/2006/relationships/image" Target="../media/image199.png"/><Relationship Id="rId16" Type="http://schemas.openxmlformats.org/officeDocument/2006/relationships/image" Target="../media/image213.emf"/><Relationship Id="rId20" Type="http://schemas.openxmlformats.org/officeDocument/2006/relationships/image" Target="../media/image217.emf"/><Relationship Id="rId1" Type="http://schemas.openxmlformats.org/officeDocument/2006/relationships/slideLayout" Target="../slideLayouts/slideLayout14.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5" Type="http://schemas.openxmlformats.org/officeDocument/2006/relationships/image" Target="../media/image212.png"/><Relationship Id="rId10" Type="http://schemas.openxmlformats.org/officeDocument/2006/relationships/image" Target="../media/image207.png"/><Relationship Id="rId19" Type="http://schemas.openxmlformats.org/officeDocument/2006/relationships/image" Target="../media/image216.emf"/><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png"/></Relationships>
</file>

<file path=ppt/slides/_rels/slide34.xml.rels><?xml version="1.0" encoding="UTF-8" standalone="yes"?>
<Relationships xmlns="http://schemas.openxmlformats.org/package/2006/relationships"><Relationship Id="rId8" Type="http://schemas.openxmlformats.org/officeDocument/2006/relationships/image" Target="../media/image225.tiff"/><Relationship Id="rId13" Type="http://schemas.openxmlformats.org/officeDocument/2006/relationships/image" Target="../media/image230.emf"/><Relationship Id="rId18" Type="http://schemas.openxmlformats.org/officeDocument/2006/relationships/image" Target="../media/image235.tiff"/><Relationship Id="rId26" Type="http://schemas.openxmlformats.org/officeDocument/2006/relationships/image" Target="../media/image180.tiff"/><Relationship Id="rId3" Type="http://schemas.openxmlformats.org/officeDocument/2006/relationships/image" Target="../media/image220.tiff"/><Relationship Id="rId21" Type="http://schemas.openxmlformats.org/officeDocument/2006/relationships/image" Target="../media/image238.png"/><Relationship Id="rId7" Type="http://schemas.openxmlformats.org/officeDocument/2006/relationships/image" Target="../media/image224.emf"/><Relationship Id="rId12" Type="http://schemas.openxmlformats.org/officeDocument/2006/relationships/image" Target="../media/image229.emf"/><Relationship Id="rId17" Type="http://schemas.openxmlformats.org/officeDocument/2006/relationships/image" Target="../media/image234.emf"/><Relationship Id="rId25" Type="http://schemas.microsoft.com/office/2007/relationships/hdphoto" Target="../media/hdphoto3.wdp"/><Relationship Id="rId2" Type="http://schemas.openxmlformats.org/officeDocument/2006/relationships/image" Target="../media/image219.emf"/><Relationship Id="rId16" Type="http://schemas.openxmlformats.org/officeDocument/2006/relationships/image" Target="../media/image233.emf"/><Relationship Id="rId20"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23.emf"/><Relationship Id="rId11" Type="http://schemas.openxmlformats.org/officeDocument/2006/relationships/image" Target="../media/image228.emf"/><Relationship Id="rId24" Type="http://schemas.openxmlformats.org/officeDocument/2006/relationships/image" Target="../media/image239.png"/><Relationship Id="rId5" Type="http://schemas.openxmlformats.org/officeDocument/2006/relationships/image" Target="../media/image222.emf"/><Relationship Id="rId15" Type="http://schemas.openxmlformats.org/officeDocument/2006/relationships/image" Target="../media/image232.emf"/><Relationship Id="rId23" Type="http://schemas.openxmlformats.org/officeDocument/2006/relationships/image" Target="../media/image183.png"/><Relationship Id="rId28" Type="http://schemas.openxmlformats.org/officeDocument/2006/relationships/image" Target="../media/image182.png"/><Relationship Id="rId10" Type="http://schemas.openxmlformats.org/officeDocument/2006/relationships/image" Target="../media/image227.emf"/><Relationship Id="rId19" Type="http://schemas.openxmlformats.org/officeDocument/2006/relationships/image" Target="../media/image236.tiff"/><Relationship Id="rId4" Type="http://schemas.openxmlformats.org/officeDocument/2006/relationships/image" Target="../media/image221.emf"/><Relationship Id="rId9" Type="http://schemas.openxmlformats.org/officeDocument/2006/relationships/image" Target="../media/image226.tiff"/><Relationship Id="rId14" Type="http://schemas.openxmlformats.org/officeDocument/2006/relationships/image" Target="../media/image231.emf"/><Relationship Id="rId22" Type="http://schemas.microsoft.com/office/2007/relationships/hdphoto" Target="../media/hdphoto2.wdp"/><Relationship Id="rId27" Type="http://schemas.openxmlformats.org/officeDocument/2006/relationships/image" Target="../media/image181.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5" name="Group 4">
            <a:extLst>
              <a:ext uri="{FF2B5EF4-FFF2-40B4-BE49-F238E27FC236}">
                <a16:creationId xmlns:a16="http://schemas.microsoft.com/office/drawing/2014/main" id="{A09B94B2-9416-4F9C-AA30-F134B651C409}"/>
              </a:ext>
            </a:extLst>
          </p:cNvPr>
          <p:cNvGrpSpPr/>
          <p:nvPr/>
        </p:nvGrpSpPr>
        <p:grpSpPr>
          <a:xfrm>
            <a:off x="4081225" y="6144621"/>
            <a:ext cx="707233" cy="943949"/>
            <a:chOff x="4081225" y="6144621"/>
            <a:chExt cx="707233" cy="943949"/>
          </a:xfrm>
        </p:grpSpPr>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05448" y="216360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6"/>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9"/>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0"/>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1"/>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2"/>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342661"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grpSp>
        <p:nvGrpSpPr>
          <p:cNvPr id="81" name="Group 80">
            <a:extLst>
              <a:ext uri="{FF2B5EF4-FFF2-40B4-BE49-F238E27FC236}">
                <a16:creationId xmlns:a16="http://schemas.microsoft.com/office/drawing/2014/main" id="{AEDBF483-A743-48E4-A90B-FB1F27D93D57}"/>
              </a:ext>
            </a:extLst>
          </p:cNvPr>
          <p:cNvGrpSpPr/>
          <p:nvPr/>
        </p:nvGrpSpPr>
        <p:grpSpPr>
          <a:xfrm>
            <a:off x="543635" y="4796511"/>
            <a:ext cx="704088" cy="936924"/>
            <a:chOff x="3734090" y="4662103"/>
            <a:chExt cx="704088" cy="936924"/>
          </a:xfrm>
        </p:grpSpPr>
        <p:sp>
          <p:nvSpPr>
            <p:cNvPr id="82" name="Shape 254">
              <a:extLst>
                <a:ext uri="{FF2B5EF4-FFF2-40B4-BE49-F238E27FC236}">
                  <a16:creationId xmlns:a16="http://schemas.microsoft.com/office/drawing/2014/main" id="{47A4EF41-8B0B-45A9-98CF-607F5C32BD16}"/>
                </a:ext>
              </a:extLst>
            </p:cNvPr>
            <p:cNvSpPr/>
            <p:nvPr/>
          </p:nvSpPr>
          <p:spPr>
            <a:xfrm>
              <a:off x="3950592" y="5393444"/>
              <a:ext cx="300189"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83" name="Group 82">
              <a:extLst>
                <a:ext uri="{FF2B5EF4-FFF2-40B4-BE49-F238E27FC236}">
                  <a16:creationId xmlns:a16="http://schemas.microsoft.com/office/drawing/2014/main" id="{CB29526F-C447-4810-B0E8-57632799513E}"/>
                </a:ext>
              </a:extLst>
            </p:cNvPr>
            <p:cNvGrpSpPr/>
            <p:nvPr/>
          </p:nvGrpSpPr>
          <p:grpSpPr>
            <a:xfrm>
              <a:off x="3734090" y="4662103"/>
              <a:ext cx="704088" cy="704088"/>
              <a:chOff x="570630" y="3331754"/>
              <a:chExt cx="704088" cy="704088"/>
            </a:xfrm>
          </p:grpSpPr>
          <p:sp>
            <p:nvSpPr>
              <p:cNvPr id="84" name="Shape 252">
                <a:extLst>
                  <a:ext uri="{FF2B5EF4-FFF2-40B4-BE49-F238E27FC236}">
                    <a16:creationId xmlns:a16="http://schemas.microsoft.com/office/drawing/2014/main" id="{1AF886ED-1224-46B5-951F-61FD1F108BC8}"/>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D9505CAF-F22A-48CB-AE4F-10818AD005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89" name="Shape 295">
            <a:extLst>
              <a:ext uri="{FF2B5EF4-FFF2-40B4-BE49-F238E27FC236}">
                <a16:creationId xmlns:a16="http://schemas.microsoft.com/office/drawing/2014/main" id="{28B4DD2B-12DB-464F-8001-EB62A7580A88}"/>
              </a:ext>
            </a:extLst>
          </p:cNvPr>
          <p:cNvSpPr/>
          <p:nvPr/>
        </p:nvSpPr>
        <p:spPr>
          <a:xfrm>
            <a:off x="1302134" y="4792954"/>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grpSp>
        <p:nvGrpSpPr>
          <p:cNvPr id="2" name="Group 1">
            <a:extLst>
              <a:ext uri="{FF2B5EF4-FFF2-40B4-BE49-F238E27FC236}">
                <a16:creationId xmlns:a16="http://schemas.microsoft.com/office/drawing/2014/main" id="{E46FACA7-6D48-4D77-8DF9-F27BF5EFC2B1}"/>
              </a:ext>
            </a:extLst>
          </p:cNvPr>
          <p:cNvGrpSpPr/>
          <p:nvPr/>
        </p:nvGrpSpPr>
        <p:grpSpPr>
          <a:xfrm>
            <a:off x="651691" y="2088783"/>
            <a:ext cx="704088" cy="984916"/>
            <a:chOff x="651691" y="2088783"/>
            <a:chExt cx="704088" cy="984916"/>
          </a:xfrm>
        </p:grpSpPr>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grpSp>
        <p:nvGrpSpPr>
          <p:cNvPr id="4" name="Group 3">
            <a:extLst>
              <a:ext uri="{FF2B5EF4-FFF2-40B4-BE49-F238E27FC236}">
                <a16:creationId xmlns:a16="http://schemas.microsoft.com/office/drawing/2014/main" id="{D1FEAD75-6782-4135-B3CD-7983C42EC5AB}"/>
              </a:ext>
            </a:extLst>
          </p:cNvPr>
          <p:cNvGrpSpPr/>
          <p:nvPr/>
        </p:nvGrpSpPr>
        <p:grpSpPr>
          <a:xfrm>
            <a:off x="6972922" y="2090081"/>
            <a:ext cx="716235" cy="976456"/>
            <a:chOff x="6972922" y="2090081"/>
            <a:chExt cx="716235" cy="976456"/>
          </a:xfrm>
        </p:grpSpPr>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grpSp>
        <p:nvGrpSpPr>
          <p:cNvPr id="3" name="Group 2">
            <a:extLst>
              <a:ext uri="{FF2B5EF4-FFF2-40B4-BE49-F238E27FC236}">
                <a16:creationId xmlns:a16="http://schemas.microsoft.com/office/drawing/2014/main" id="{29715307-8F6C-46EE-9C1F-83D7E7A4750C}"/>
              </a:ext>
            </a:extLst>
          </p:cNvPr>
          <p:cNvGrpSpPr/>
          <p:nvPr/>
        </p:nvGrpSpPr>
        <p:grpSpPr>
          <a:xfrm>
            <a:off x="3767261" y="2046333"/>
            <a:ext cx="704088" cy="869649"/>
            <a:chOff x="3767261" y="2046333"/>
            <a:chExt cx="704088" cy="869649"/>
          </a:xfrm>
        </p:grpSpPr>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grpSp>
      <p:grpSp>
        <p:nvGrpSpPr>
          <p:cNvPr id="21" name="Group 20">
            <a:extLst>
              <a:ext uri="{FF2B5EF4-FFF2-40B4-BE49-F238E27FC236}">
                <a16:creationId xmlns:a16="http://schemas.microsoft.com/office/drawing/2014/main" id="{7DE34C24-45EC-44C4-9D42-66C07BAF5F38}"/>
              </a:ext>
            </a:extLst>
          </p:cNvPr>
          <p:cNvGrpSpPr/>
          <p:nvPr/>
        </p:nvGrpSpPr>
        <p:grpSpPr>
          <a:xfrm>
            <a:off x="651691" y="3385128"/>
            <a:ext cx="749808" cy="1002143"/>
            <a:chOff x="531426" y="4774907"/>
            <a:chExt cx="749808" cy="1002143"/>
          </a:xfrm>
        </p:grpSpPr>
        <p:sp>
          <p:nvSpPr>
            <p:cNvPr id="22" name="Shape 254">
              <a:extLst>
                <a:ext uri="{FF2B5EF4-FFF2-40B4-BE49-F238E27FC236}">
                  <a16:creationId xmlns:a16="http://schemas.microsoft.com/office/drawing/2014/main" id="{6D5026C1-6A25-4B45-AC6C-57DFAB9DC7B7}"/>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23" name="Group 22">
              <a:extLst>
                <a:ext uri="{FF2B5EF4-FFF2-40B4-BE49-F238E27FC236}">
                  <a16:creationId xmlns:a16="http://schemas.microsoft.com/office/drawing/2014/main" id="{A3CD98B4-80C4-483A-8072-2B49374D4CDF}"/>
                </a:ext>
              </a:extLst>
            </p:cNvPr>
            <p:cNvGrpSpPr/>
            <p:nvPr/>
          </p:nvGrpSpPr>
          <p:grpSpPr>
            <a:xfrm>
              <a:off x="531426" y="4774907"/>
              <a:ext cx="749808" cy="694944"/>
              <a:chOff x="531426" y="4774907"/>
              <a:chExt cx="749808" cy="694944"/>
            </a:xfrm>
          </p:grpSpPr>
          <p:sp>
            <p:nvSpPr>
              <p:cNvPr id="24" name="Shape 252">
                <a:extLst>
                  <a:ext uri="{FF2B5EF4-FFF2-40B4-BE49-F238E27FC236}">
                    <a16:creationId xmlns:a16="http://schemas.microsoft.com/office/drawing/2014/main" id="{549201D8-EF85-4747-8592-83CAEE046558}"/>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EE52B1C0-DFE4-461C-A3E5-AD0EF1AD16B7}"/>
                  </a:ext>
                </a:extLst>
              </p:cNvPr>
              <p:cNvPicPr>
                <a:picLocks noChangeAspect="1"/>
              </p:cNvPicPr>
              <p:nvPr/>
            </p:nvPicPr>
            <p:blipFill>
              <a:blip r:embed="rId5"/>
              <a:stretch>
                <a:fillRect/>
              </a:stretch>
            </p:blipFill>
            <p:spPr>
              <a:xfrm>
                <a:off x="678178" y="4897409"/>
                <a:ext cx="456304" cy="433770"/>
              </a:xfrm>
              <a:prstGeom prst="rect">
                <a:avLst/>
              </a:prstGeom>
            </p:spPr>
          </p:pic>
        </p:grpSp>
      </p:grpSp>
      <p:sp>
        <p:nvSpPr>
          <p:cNvPr id="26" name="Shape 535">
            <a:extLst>
              <a:ext uri="{FF2B5EF4-FFF2-40B4-BE49-F238E27FC236}">
                <a16:creationId xmlns:a16="http://schemas.microsoft.com/office/drawing/2014/main" id="{C1163491-B47D-47AB-961A-72F33C33F4FA}"/>
              </a:ext>
            </a:extLst>
          </p:cNvPr>
          <p:cNvSpPr/>
          <p:nvPr/>
        </p:nvSpPr>
        <p:spPr>
          <a:xfrm>
            <a:off x="1467696" y="3385128"/>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70440" y="601779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60707" y="6044675"/>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1191567" y="613936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37210" y="6017798"/>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875041" y="4778562"/>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4732130" y="4761694"/>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75040" y="3364854"/>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63629" y="3485268"/>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485098" y="3818937"/>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4105421" y="3849868"/>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3" name="Shape 535"/>
          <p:cNvSpPr/>
          <p:nvPr/>
        </p:nvSpPr>
        <p:spPr>
          <a:xfrm>
            <a:off x="7228480" y="3794020"/>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832235" y="6559477"/>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1978896" y="216360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86675" y="2171565"/>
            <a:ext cx="1412420"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private cloud  that provides security  and scalability with fine-grain control over infrastructure and segmentation of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53907" y="216298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2060253"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datacenter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599940" y="2163604"/>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grpSp>
        <p:nvGrpSpPr>
          <p:cNvPr id="21" name="Group 20">
            <a:extLst>
              <a:ext uri="{FF2B5EF4-FFF2-40B4-BE49-F238E27FC236}">
                <a16:creationId xmlns:a16="http://schemas.microsoft.com/office/drawing/2014/main" id="{D2F844FD-1F9A-444F-B042-6E6C6BD00A90}"/>
              </a:ext>
            </a:extLst>
          </p:cNvPr>
          <p:cNvGrpSpPr/>
          <p:nvPr/>
        </p:nvGrpSpPr>
        <p:grpSpPr>
          <a:xfrm>
            <a:off x="6853612" y="2162987"/>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5"/>
              <a:stretch>
                <a:fillRect/>
              </a:stretch>
            </p:blipFill>
            <p:spPr>
              <a:xfrm>
                <a:off x="4034280" y="3614658"/>
                <a:ext cx="887565" cy="887565"/>
              </a:xfrm>
              <a:prstGeom prst="rect">
                <a:avLst/>
              </a:prstGeom>
            </p:spPr>
          </p:pic>
        </p:grpSp>
      </p:grpSp>
      <p:grpSp>
        <p:nvGrpSpPr>
          <p:cNvPr id="55" name="Group 54">
            <a:extLst>
              <a:ext uri="{FF2B5EF4-FFF2-40B4-BE49-F238E27FC236}">
                <a16:creationId xmlns:a16="http://schemas.microsoft.com/office/drawing/2014/main" id="{DF8070C9-7556-B045-85FE-65EB24EFF7E3}"/>
              </a:ext>
            </a:extLst>
          </p:cNvPr>
          <p:cNvGrpSpPr/>
          <p:nvPr/>
        </p:nvGrpSpPr>
        <p:grpSpPr>
          <a:xfrm>
            <a:off x="321263" y="2163604"/>
            <a:ext cx="1657633" cy="1692717"/>
            <a:chOff x="6854580" y="2190395"/>
            <a:chExt cx="1657633" cy="1692717"/>
          </a:xfrm>
        </p:grpSpPr>
        <p:sp>
          <p:nvSpPr>
            <p:cNvPr id="56" name="Rounded Rectangle 55">
              <a:extLst>
                <a:ext uri="{FF2B5EF4-FFF2-40B4-BE49-F238E27FC236}">
                  <a16:creationId xmlns:a16="http://schemas.microsoft.com/office/drawing/2014/main" id="{CB318306-2FF7-9B40-82A3-B2919EFC9F21}"/>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8" name="Shape 535">
              <a:extLst>
                <a:ext uri="{FF2B5EF4-FFF2-40B4-BE49-F238E27FC236}">
                  <a16:creationId xmlns:a16="http://schemas.microsoft.com/office/drawing/2014/main" id="{2F347B6B-62ED-E644-8FB3-1A5141B9B88C}"/>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59" name="Group 58">
              <a:extLst>
                <a:ext uri="{FF2B5EF4-FFF2-40B4-BE49-F238E27FC236}">
                  <a16:creationId xmlns:a16="http://schemas.microsoft.com/office/drawing/2014/main" id="{90874377-3E49-1944-901C-8AD53FECBB11}"/>
                </a:ext>
              </a:extLst>
            </p:cNvPr>
            <p:cNvGrpSpPr/>
            <p:nvPr/>
          </p:nvGrpSpPr>
          <p:grpSpPr>
            <a:xfrm>
              <a:off x="6856876" y="2190395"/>
              <a:ext cx="365760" cy="365760"/>
              <a:chOff x="5331097" y="3391404"/>
              <a:chExt cx="914400" cy="914400"/>
            </a:xfrm>
          </p:grpSpPr>
          <p:sp>
            <p:nvSpPr>
              <p:cNvPr id="60" name="Rounded Rectangle 29">
                <a:extLst>
                  <a:ext uri="{FF2B5EF4-FFF2-40B4-BE49-F238E27FC236}">
                    <a16:creationId xmlns:a16="http://schemas.microsoft.com/office/drawing/2014/main" id="{C9BEB8D0-283B-EB4D-B4DF-E7838C12893A}"/>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6" name="Picture 65">
                <a:extLst>
                  <a:ext uri="{FF2B5EF4-FFF2-40B4-BE49-F238E27FC236}">
                    <a16:creationId xmlns:a16="http://schemas.microsoft.com/office/drawing/2014/main" id="{50594D18-8A84-874A-8AA9-4B01F1C4E7BE}"/>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68" name="Group 67">
            <a:extLst>
              <a:ext uri="{FF2B5EF4-FFF2-40B4-BE49-F238E27FC236}">
                <a16:creationId xmlns:a16="http://schemas.microsoft.com/office/drawing/2014/main" id="{70839573-2510-7341-ABD4-91C6595D287C}"/>
              </a:ext>
            </a:extLst>
          </p:cNvPr>
          <p:cNvGrpSpPr/>
          <p:nvPr/>
        </p:nvGrpSpPr>
        <p:grpSpPr>
          <a:xfrm>
            <a:off x="353430" y="4916360"/>
            <a:ext cx="1666966" cy="1681118"/>
            <a:chOff x="6853612" y="4878359"/>
            <a:chExt cx="1666966" cy="1681118"/>
          </a:xfrm>
        </p:grpSpPr>
        <p:sp>
          <p:nvSpPr>
            <p:cNvPr id="69" name="Rounded Rectangle 68">
              <a:extLst>
                <a:ext uri="{FF2B5EF4-FFF2-40B4-BE49-F238E27FC236}">
                  <a16:creationId xmlns:a16="http://schemas.microsoft.com/office/drawing/2014/main" id="{E479A94B-EE68-9A42-B5D6-F0E73BA2E4D2}"/>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77BC08C3-7DCA-B34F-97AD-7768A5F4237E}"/>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71" name="Group 70">
              <a:extLst>
                <a:ext uri="{FF2B5EF4-FFF2-40B4-BE49-F238E27FC236}">
                  <a16:creationId xmlns:a16="http://schemas.microsoft.com/office/drawing/2014/main" id="{E54AFC95-885D-C042-ABFA-42D6357450EC}"/>
                </a:ext>
              </a:extLst>
            </p:cNvPr>
            <p:cNvGrpSpPr/>
            <p:nvPr/>
          </p:nvGrpSpPr>
          <p:grpSpPr>
            <a:xfrm>
              <a:off x="6853612" y="4880057"/>
              <a:ext cx="365760" cy="365760"/>
              <a:chOff x="5493323" y="3498233"/>
              <a:chExt cx="914400" cy="914400"/>
            </a:xfrm>
          </p:grpSpPr>
          <p:sp>
            <p:nvSpPr>
              <p:cNvPr id="73" name="Rounded Rectangle 34">
                <a:extLst>
                  <a:ext uri="{FF2B5EF4-FFF2-40B4-BE49-F238E27FC236}">
                    <a16:creationId xmlns:a16="http://schemas.microsoft.com/office/drawing/2014/main" id="{ACE3B4BA-4DDF-044E-B96F-CDCB75236A71}"/>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6" name="Picture 75">
                <a:extLst>
                  <a:ext uri="{FF2B5EF4-FFF2-40B4-BE49-F238E27FC236}">
                    <a16:creationId xmlns:a16="http://schemas.microsoft.com/office/drawing/2014/main" id="{27E449E5-EBD8-8D42-BD9C-3EAF2AA86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grpSp>
        <p:nvGrpSpPr>
          <p:cNvPr id="78" name="Group 77">
            <a:extLst>
              <a:ext uri="{FF2B5EF4-FFF2-40B4-BE49-F238E27FC236}">
                <a16:creationId xmlns:a16="http://schemas.microsoft.com/office/drawing/2014/main" id="{25284A32-982C-0449-B3B5-F555934A8A4D}"/>
              </a:ext>
            </a:extLst>
          </p:cNvPr>
          <p:cNvGrpSpPr/>
          <p:nvPr/>
        </p:nvGrpSpPr>
        <p:grpSpPr>
          <a:xfrm>
            <a:off x="3554544" y="4903658"/>
            <a:ext cx="1704226" cy="1706521"/>
            <a:chOff x="3555680" y="2116431"/>
            <a:chExt cx="1704226" cy="1706521"/>
          </a:xfrm>
        </p:grpSpPr>
        <p:sp>
          <p:nvSpPr>
            <p:cNvPr id="79" name="Rounded Rectangle 28">
              <a:extLst>
                <a:ext uri="{FF2B5EF4-FFF2-40B4-BE49-F238E27FC236}">
                  <a16:creationId xmlns:a16="http://schemas.microsoft.com/office/drawing/2014/main" id="{CAEDEA0C-FAA4-2D41-9FFC-CD11CFC8B833}"/>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80" name="Shape 535">
              <a:extLst>
                <a:ext uri="{FF2B5EF4-FFF2-40B4-BE49-F238E27FC236}">
                  <a16:creationId xmlns:a16="http://schemas.microsoft.com/office/drawing/2014/main" id="{59CDECC5-CB8D-3C48-A5B7-D6EB9871EC46}"/>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81" name="Group 80">
              <a:extLst>
                <a:ext uri="{FF2B5EF4-FFF2-40B4-BE49-F238E27FC236}">
                  <a16:creationId xmlns:a16="http://schemas.microsoft.com/office/drawing/2014/main" id="{F24F798B-8163-A742-822D-50E892299CB4}"/>
                </a:ext>
              </a:extLst>
            </p:cNvPr>
            <p:cNvGrpSpPr/>
            <p:nvPr/>
          </p:nvGrpSpPr>
          <p:grpSpPr>
            <a:xfrm>
              <a:off x="3555680" y="2116431"/>
              <a:ext cx="365760" cy="365760"/>
              <a:chOff x="7884633" y="5500181"/>
              <a:chExt cx="914400" cy="914400"/>
            </a:xfrm>
          </p:grpSpPr>
          <p:sp>
            <p:nvSpPr>
              <p:cNvPr id="82" name="Rounded Rectangle 34">
                <a:extLst>
                  <a:ext uri="{FF2B5EF4-FFF2-40B4-BE49-F238E27FC236}">
                    <a16:creationId xmlns:a16="http://schemas.microsoft.com/office/drawing/2014/main" id="{93F9D74B-6821-DA47-B7AA-457125927D24}"/>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5" name="Picture 84">
                <a:extLst>
                  <a:ext uri="{FF2B5EF4-FFF2-40B4-BE49-F238E27FC236}">
                    <a16:creationId xmlns:a16="http://schemas.microsoft.com/office/drawing/2014/main" id="{E28F7172-5285-C040-B55E-B329DD784136}"/>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89" name="Shape 535">
            <a:extLst>
              <a:ext uri="{FF2B5EF4-FFF2-40B4-BE49-F238E27FC236}">
                <a16:creationId xmlns:a16="http://schemas.microsoft.com/office/drawing/2014/main" id="{8249157D-493F-2440-86C4-115ABA92CC6F}"/>
              </a:ext>
            </a:extLst>
          </p:cNvPr>
          <p:cNvSpPr/>
          <p:nvPr/>
        </p:nvSpPr>
        <p:spPr>
          <a:xfrm>
            <a:off x="3956204" y="6559477"/>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92" name="Shape 519">
            <a:extLst>
              <a:ext uri="{FF2B5EF4-FFF2-40B4-BE49-F238E27FC236}">
                <a16:creationId xmlns:a16="http://schemas.microsoft.com/office/drawing/2014/main" id="{83DE4078-5B9E-C44E-8AB6-3FA243B1FBC5}"/>
              </a:ext>
            </a:extLst>
          </p:cNvPr>
          <p:cNvSpPr/>
          <p:nvPr/>
        </p:nvSpPr>
        <p:spPr>
          <a:xfrm>
            <a:off x="5307080" y="4878359"/>
            <a:ext cx="1412420" cy="164147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subnet within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95" name="Shape 535">
            <a:extLst>
              <a:ext uri="{FF2B5EF4-FFF2-40B4-BE49-F238E27FC236}">
                <a16:creationId xmlns:a16="http://schemas.microsoft.com/office/drawing/2014/main" id="{D0E45B36-DC10-F642-A3E4-9EDD6906609C}"/>
              </a:ext>
            </a:extLst>
          </p:cNvPr>
          <p:cNvSpPr/>
          <p:nvPr/>
        </p:nvSpPr>
        <p:spPr>
          <a:xfrm>
            <a:off x="3554544" y="5260125"/>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nvGrpSpPr>
          <p:cNvPr id="98" name="Group 97">
            <a:extLst>
              <a:ext uri="{FF2B5EF4-FFF2-40B4-BE49-F238E27FC236}">
                <a16:creationId xmlns:a16="http://schemas.microsoft.com/office/drawing/2014/main" id="{2D4A2959-F0AB-BD47-A685-38F095CA6A76}"/>
              </a:ext>
            </a:extLst>
          </p:cNvPr>
          <p:cNvGrpSpPr/>
          <p:nvPr/>
        </p:nvGrpSpPr>
        <p:grpSpPr>
          <a:xfrm>
            <a:off x="6816352" y="4862249"/>
            <a:ext cx="1704226" cy="1697228"/>
            <a:chOff x="6821899" y="2098985"/>
            <a:chExt cx="1704226" cy="1697228"/>
          </a:xfrm>
        </p:grpSpPr>
        <p:sp>
          <p:nvSpPr>
            <p:cNvPr id="101" name="Rounded Rectangle 100">
              <a:extLst>
                <a:ext uri="{FF2B5EF4-FFF2-40B4-BE49-F238E27FC236}">
                  <a16:creationId xmlns:a16="http://schemas.microsoft.com/office/drawing/2014/main" id="{0F3670FC-1E34-1448-A6D2-C6A10E165A0C}"/>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02" name="Shape 535">
              <a:extLst>
                <a:ext uri="{FF2B5EF4-FFF2-40B4-BE49-F238E27FC236}">
                  <a16:creationId xmlns:a16="http://schemas.microsoft.com/office/drawing/2014/main" id="{97E8B965-186B-A042-A02E-EE24C7D4B6C2}"/>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103" name="Shape 535">
            <a:extLst>
              <a:ext uri="{FF2B5EF4-FFF2-40B4-BE49-F238E27FC236}">
                <a16:creationId xmlns:a16="http://schemas.microsoft.com/office/drawing/2014/main" id="{06DC8B22-DD1A-FE48-BAAD-52996BE207C2}"/>
              </a:ext>
            </a:extLst>
          </p:cNvPr>
          <p:cNvSpPr/>
          <p:nvPr/>
        </p:nvSpPr>
        <p:spPr>
          <a:xfrm>
            <a:off x="6816976" y="652384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04" name="Shape 519">
            <a:extLst>
              <a:ext uri="{FF2B5EF4-FFF2-40B4-BE49-F238E27FC236}">
                <a16:creationId xmlns:a16="http://schemas.microsoft.com/office/drawing/2014/main" id="{21F5EA4D-CB0C-A445-A5FF-ED2256847558}"/>
              </a:ext>
            </a:extLst>
          </p:cNvPr>
          <p:cNvSpPr/>
          <p:nvPr/>
        </p:nvSpPr>
        <p:spPr>
          <a:xfrm>
            <a:off x="8553907" y="4809285"/>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8" name="Shape 535">
            <a:extLst>
              <a:ext uri="{FF2B5EF4-FFF2-40B4-BE49-F238E27FC236}">
                <a16:creationId xmlns:a16="http://schemas.microsoft.com/office/drawing/2014/main" id="{C88F32DC-A211-4105-97A8-D9DACB04DE96}"/>
              </a:ext>
            </a:extLst>
          </p:cNvPr>
          <p:cNvSpPr/>
          <p:nvPr/>
        </p:nvSpPr>
        <p:spPr>
          <a:xfrm>
            <a:off x="469231" y="391738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59952" y="229489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38" name="Shape 535">
            <a:extLst>
              <a:ext uri="{FF2B5EF4-FFF2-40B4-BE49-F238E27FC236}">
                <a16:creationId xmlns:a16="http://schemas.microsoft.com/office/drawing/2014/main" id="{7DFA9315-27E6-498E-A079-F89BED13F369}"/>
              </a:ext>
            </a:extLst>
          </p:cNvPr>
          <p:cNvSpPr/>
          <p:nvPr/>
        </p:nvSpPr>
        <p:spPr>
          <a:xfrm>
            <a:off x="3800262" y="391711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224903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30" name="Group 29">
            <a:extLst>
              <a:ext uri="{FF2B5EF4-FFF2-40B4-BE49-F238E27FC236}">
                <a16:creationId xmlns:a16="http://schemas.microsoft.com/office/drawing/2014/main" id="{031FF7BF-B85D-3D4A-B47D-16CBB517C463}"/>
              </a:ext>
            </a:extLst>
          </p:cNvPr>
          <p:cNvGrpSpPr/>
          <p:nvPr/>
        </p:nvGrpSpPr>
        <p:grpSpPr>
          <a:xfrm>
            <a:off x="375876" y="2249039"/>
            <a:ext cx="1667399" cy="1720271"/>
            <a:chOff x="302665" y="4838684"/>
            <a:chExt cx="1667399" cy="1720271"/>
          </a:xfrm>
        </p:grpSpPr>
        <p:sp>
          <p:nvSpPr>
            <p:cNvPr id="31" name="Rounded Rectangle 37">
              <a:extLst>
                <a:ext uri="{FF2B5EF4-FFF2-40B4-BE49-F238E27FC236}">
                  <a16:creationId xmlns:a16="http://schemas.microsoft.com/office/drawing/2014/main" id="{473347EE-A73D-3C45-8A36-9EB7C08688CA}"/>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Shape 535">
              <a:extLst>
                <a:ext uri="{FF2B5EF4-FFF2-40B4-BE49-F238E27FC236}">
                  <a16:creationId xmlns:a16="http://schemas.microsoft.com/office/drawing/2014/main" id="{3A904E91-9A16-7941-B3BD-87771F4FAAF1}"/>
                </a:ext>
              </a:extLst>
            </p:cNvPr>
            <p:cNvSpPr/>
            <p:nvPr/>
          </p:nvSpPr>
          <p:spPr>
            <a:xfrm>
              <a:off x="668425" y="4838684"/>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37" name="Picture 36">
              <a:extLst>
                <a:ext uri="{FF2B5EF4-FFF2-40B4-BE49-F238E27FC236}">
                  <a16:creationId xmlns:a16="http://schemas.microsoft.com/office/drawing/2014/main" id="{D668103C-3EA8-E849-B30C-8E9C8731DF0B}"/>
                </a:ext>
              </a:extLst>
            </p:cNvPr>
            <p:cNvPicPr>
              <a:picLocks noChangeAspect="1"/>
            </p:cNvPicPr>
            <p:nvPr/>
          </p:nvPicPr>
          <p:blipFill>
            <a:blip r:embed="rId3"/>
            <a:stretch>
              <a:fillRect/>
            </a:stretch>
          </p:blipFill>
          <p:spPr>
            <a:xfrm>
              <a:off x="302665" y="4877420"/>
              <a:ext cx="365760" cy="370217"/>
            </a:xfrm>
            <a:prstGeom prst="rect">
              <a:avLst/>
            </a:prstGeom>
          </p:spPr>
        </p:pic>
      </p:grpSp>
      <p:grpSp>
        <p:nvGrpSpPr>
          <p:cNvPr id="39" name="Group 38">
            <a:extLst>
              <a:ext uri="{FF2B5EF4-FFF2-40B4-BE49-F238E27FC236}">
                <a16:creationId xmlns:a16="http://schemas.microsoft.com/office/drawing/2014/main" id="{1DE1C8AD-3D5C-4A49-AF0F-BB1C03C69BCF}"/>
              </a:ext>
            </a:extLst>
          </p:cNvPr>
          <p:cNvGrpSpPr/>
          <p:nvPr/>
        </p:nvGrpSpPr>
        <p:grpSpPr>
          <a:xfrm>
            <a:off x="3654136" y="2235992"/>
            <a:ext cx="1704226" cy="1681118"/>
            <a:chOff x="3563122" y="4815628"/>
            <a:chExt cx="1704226" cy="1681118"/>
          </a:xfrm>
        </p:grpSpPr>
        <p:sp>
          <p:nvSpPr>
            <p:cNvPr id="41" name="Rounded Rectangle 37">
              <a:extLst>
                <a:ext uri="{FF2B5EF4-FFF2-40B4-BE49-F238E27FC236}">
                  <a16:creationId xmlns:a16="http://schemas.microsoft.com/office/drawing/2014/main" id="{01428744-E21E-F045-B198-C9210B62DB00}"/>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5" name="Shape 535">
              <a:extLst>
                <a:ext uri="{FF2B5EF4-FFF2-40B4-BE49-F238E27FC236}">
                  <a16:creationId xmlns:a16="http://schemas.microsoft.com/office/drawing/2014/main" id="{821DF1A5-52B3-FF41-9764-475E0CE3C625}"/>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grpSp>
        <p:nvGrpSpPr>
          <p:cNvPr id="67" name="Group 66">
            <a:extLst>
              <a:ext uri="{FF2B5EF4-FFF2-40B4-BE49-F238E27FC236}">
                <a16:creationId xmlns:a16="http://schemas.microsoft.com/office/drawing/2014/main" id="{E8BE0B52-322A-0740-9EDA-FCC3EAE05CEF}"/>
              </a:ext>
            </a:extLst>
          </p:cNvPr>
          <p:cNvGrpSpPr/>
          <p:nvPr/>
        </p:nvGrpSpPr>
        <p:grpSpPr>
          <a:xfrm>
            <a:off x="369886" y="4913254"/>
            <a:ext cx="2856020" cy="1697305"/>
            <a:chOff x="347802" y="2190395"/>
            <a:chExt cx="2856020" cy="1697305"/>
          </a:xfrm>
        </p:grpSpPr>
        <p:sp>
          <p:nvSpPr>
            <p:cNvPr id="68" name="Rounded Rectangle 67">
              <a:extLst>
                <a:ext uri="{FF2B5EF4-FFF2-40B4-BE49-F238E27FC236}">
                  <a16:creationId xmlns:a16="http://schemas.microsoft.com/office/drawing/2014/main" id="{251A776A-309D-6545-A829-FDC9B8CB149B}"/>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9" name="TextBox 68">
              <a:extLst>
                <a:ext uri="{FF2B5EF4-FFF2-40B4-BE49-F238E27FC236}">
                  <a16:creationId xmlns:a16="http://schemas.microsoft.com/office/drawing/2014/main" id="{8642932A-2445-5A47-AC61-A15A5EF1B35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0" name="TextBox 69">
              <a:extLst>
                <a:ext uri="{FF2B5EF4-FFF2-40B4-BE49-F238E27FC236}">
                  <a16:creationId xmlns:a16="http://schemas.microsoft.com/office/drawing/2014/main" id="{018DA6B2-D02E-E149-8248-617EAC252C8D}"/>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71" name="Rounded Rectangle 30">
              <a:extLst>
                <a:ext uri="{FF2B5EF4-FFF2-40B4-BE49-F238E27FC236}">
                  <a16:creationId xmlns:a16="http://schemas.microsoft.com/office/drawing/2014/main" id="{DF414A5D-2EF7-B848-9451-19212BDA496C}"/>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2" name="Shape 535">
              <a:extLst>
                <a:ext uri="{FF2B5EF4-FFF2-40B4-BE49-F238E27FC236}">
                  <a16:creationId xmlns:a16="http://schemas.microsoft.com/office/drawing/2014/main" id="{EC6D8722-D0F0-AD46-8319-AA528A3D364A}"/>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73" name="Group 72">
              <a:extLst>
                <a:ext uri="{FF2B5EF4-FFF2-40B4-BE49-F238E27FC236}">
                  <a16:creationId xmlns:a16="http://schemas.microsoft.com/office/drawing/2014/main" id="{43481166-1608-4E47-B040-8F141CEA7EE1}"/>
                </a:ext>
              </a:extLst>
            </p:cNvPr>
            <p:cNvGrpSpPr/>
            <p:nvPr/>
          </p:nvGrpSpPr>
          <p:grpSpPr>
            <a:xfrm>
              <a:off x="942823" y="2190395"/>
              <a:ext cx="365760" cy="365760"/>
              <a:chOff x="5331097" y="3391404"/>
              <a:chExt cx="914400" cy="914400"/>
            </a:xfrm>
          </p:grpSpPr>
          <p:sp>
            <p:nvSpPr>
              <p:cNvPr id="80" name="Rounded Rectangle 29">
                <a:extLst>
                  <a:ext uri="{FF2B5EF4-FFF2-40B4-BE49-F238E27FC236}">
                    <a16:creationId xmlns:a16="http://schemas.microsoft.com/office/drawing/2014/main" id="{D2F314D0-D3A6-EC44-AFDB-E5E70DC65587}"/>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1" name="Picture 80">
                <a:extLst>
                  <a:ext uri="{FF2B5EF4-FFF2-40B4-BE49-F238E27FC236}">
                    <a16:creationId xmlns:a16="http://schemas.microsoft.com/office/drawing/2014/main" id="{8DD4C27D-70BC-6445-9A1C-AFE95798D545}"/>
                  </a:ext>
                </a:extLst>
              </p:cNvPr>
              <p:cNvPicPr>
                <a:picLocks noChangeAspect="1"/>
              </p:cNvPicPr>
              <p:nvPr/>
            </p:nvPicPr>
            <p:blipFill>
              <a:blip r:embed="rId4"/>
              <a:stretch>
                <a:fillRect/>
              </a:stretch>
            </p:blipFill>
            <p:spPr>
              <a:xfrm>
                <a:off x="5410960" y="3432914"/>
                <a:ext cx="754678" cy="831390"/>
              </a:xfrm>
              <a:prstGeom prst="rect">
                <a:avLst/>
              </a:prstGeom>
            </p:spPr>
          </p:pic>
        </p:grpSp>
        <p:grpSp>
          <p:nvGrpSpPr>
            <p:cNvPr id="74" name="Group 73">
              <a:extLst>
                <a:ext uri="{FF2B5EF4-FFF2-40B4-BE49-F238E27FC236}">
                  <a16:creationId xmlns:a16="http://schemas.microsoft.com/office/drawing/2014/main" id="{DADFFB93-C0A3-1243-BBC5-35B3FC108C08}"/>
                </a:ext>
              </a:extLst>
            </p:cNvPr>
            <p:cNvGrpSpPr/>
            <p:nvPr/>
          </p:nvGrpSpPr>
          <p:grpSpPr>
            <a:xfrm>
              <a:off x="2709124" y="2202144"/>
              <a:ext cx="365760" cy="365760"/>
              <a:chOff x="5410668" y="3402270"/>
              <a:chExt cx="914400" cy="914400"/>
            </a:xfrm>
          </p:grpSpPr>
          <p:sp>
            <p:nvSpPr>
              <p:cNvPr id="78" name="Rounded Rectangle 41">
                <a:extLst>
                  <a:ext uri="{FF2B5EF4-FFF2-40B4-BE49-F238E27FC236}">
                    <a16:creationId xmlns:a16="http://schemas.microsoft.com/office/drawing/2014/main" id="{B1CADB95-9D5F-624C-9629-D961085EAD53}"/>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9" name="Picture 78">
                <a:extLst>
                  <a:ext uri="{FF2B5EF4-FFF2-40B4-BE49-F238E27FC236}">
                    <a16:creationId xmlns:a16="http://schemas.microsoft.com/office/drawing/2014/main" id="{4DB4306F-F919-9E46-99F3-2B40F0B46D38}"/>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75" name="Group 74">
              <a:extLst>
                <a:ext uri="{FF2B5EF4-FFF2-40B4-BE49-F238E27FC236}">
                  <a16:creationId xmlns:a16="http://schemas.microsoft.com/office/drawing/2014/main" id="{F3788470-06E1-3145-B0B4-373B5457FC4C}"/>
                </a:ext>
              </a:extLst>
            </p:cNvPr>
            <p:cNvGrpSpPr/>
            <p:nvPr/>
          </p:nvGrpSpPr>
          <p:grpSpPr>
            <a:xfrm>
              <a:off x="466058" y="2190395"/>
              <a:ext cx="365760" cy="365760"/>
              <a:chOff x="3916214" y="3423159"/>
              <a:chExt cx="914400" cy="914400"/>
            </a:xfrm>
          </p:grpSpPr>
          <p:sp>
            <p:nvSpPr>
              <p:cNvPr id="76" name="Rounded Rectangle 67">
                <a:extLst>
                  <a:ext uri="{FF2B5EF4-FFF2-40B4-BE49-F238E27FC236}">
                    <a16:creationId xmlns:a16="http://schemas.microsoft.com/office/drawing/2014/main" id="{FFD1B71D-B9D3-374E-8589-64DC10D85CE1}"/>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7" name="Picture 76">
                <a:extLst>
                  <a:ext uri="{FF2B5EF4-FFF2-40B4-BE49-F238E27FC236}">
                    <a16:creationId xmlns:a16="http://schemas.microsoft.com/office/drawing/2014/main" id="{0C7F169B-50D3-9E41-8E1D-6338F56503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sp>
        <p:nvSpPr>
          <p:cNvPr id="82" name="Shape 535">
            <a:extLst>
              <a:ext uri="{FF2B5EF4-FFF2-40B4-BE49-F238E27FC236}">
                <a16:creationId xmlns:a16="http://schemas.microsoft.com/office/drawing/2014/main" id="{49176556-D035-2F42-AA87-7969E86368ED}"/>
              </a:ext>
            </a:extLst>
          </p:cNvPr>
          <p:cNvSpPr/>
          <p:nvPr/>
        </p:nvSpPr>
        <p:spPr>
          <a:xfrm>
            <a:off x="938194" y="662199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83" name="Shape 519">
            <a:extLst>
              <a:ext uri="{FF2B5EF4-FFF2-40B4-BE49-F238E27FC236}">
                <a16:creationId xmlns:a16="http://schemas.microsoft.com/office/drawing/2014/main" id="{56107273-A542-0A4A-BB6B-BADE92845183}"/>
              </a:ext>
            </a:extLst>
          </p:cNvPr>
          <p:cNvSpPr/>
          <p:nvPr/>
        </p:nvSpPr>
        <p:spPr>
          <a:xfrm>
            <a:off x="3292781" y="4922427"/>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showing architecture across networks that can include public network, cloud network, enterprise network, etc.</a:t>
            </a:r>
            <a:endParaRPr sz="1000" dirty="0"/>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88" name="Group 87">
            <a:extLst>
              <a:ext uri="{FF2B5EF4-FFF2-40B4-BE49-F238E27FC236}">
                <a16:creationId xmlns:a16="http://schemas.microsoft.com/office/drawing/2014/main" id="{58945913-FD5E-420B-AB5A-FB7AE1AACCD0}"/>
              </a:ext>
            </a:extLst>
          </p:cNvPr>
          <p:cNvGrpSpPr/>
          <p:nvPr/>
        </p:nvGrpSpPr>
        <p:grpSpPr>
          <a:xfrm>
            <a:off x="580179" y="6064017"/>
            <a:ext cx="704088" cy="984635"/>
            <a:chOff x="6515183" y="4661930"/>
            <a:chExt cx="704088" cy="984635"/>
          </a:xfrm>
        </p:grpSpPr>
        <p:sp>
          <p:nvSpPr>
            <p:cNvPr id="89" name="Shape 254">
              <a:extLst>
                <a:ext uri="{FF2B5EF4-FFF2-40B4-BE49-F238E27FC236}">
                  <a16:creationId xmlns:a16="http://schemas.microsoft.com/office/drawing/2014/main" id="{3E491BE6-187E-4CCD-B874-49EF268E7320}"/>
                </a:ext>
              </a:extLst>
            </p:cNvPr>
            <p:cNvSpPr/>
            <p:nvPr/>
          </p:nvSpPr>
          <p:spPr>
            <a:xfrm>
              <a:off x="6607672" y="5400344"/>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91" name="Group 90">
              <a:extLst>
                <a:ext uri="{FF2B5EF4-FFF2-40B4-BE49-F238E27FC236}">
                  <a16:creationId xmlns:a16="http://schemas.microsoft.com/office/drawing/2014/main" id="{329492AC-66BB-426C-9D78-51728CA38656}"/>
                </a:ext>
              </a:extLst>
            </p:cNvPr>
            <p:cNvGrpSpPr/>
            <p:nvPr/>
          </p:nvGrpSpPr>
          <p:grpSpPr>
            <a:xfrm>
              <a:off x="6515183" y="4661930"/>
              <a:ext cx="704088" cy="704088"/>
              <a:chOff x="651691" y="2088783"/>
              <a:chExt cx="704088" cy="704088"/>
            </a:xfrm>
          </p:grpSpPr>
          <p:sp>
            <p:nvSpPr>
              <p:cNvPr id="93" name="Shape 252">
                <a:extLst>
                  <a:ext uri="{FF2B5EF4-FFF2-40B4-BE49-F238E27FC236}">
                    <a16:creationId xmlns:a16="http://schemas.microsoft.com/office/drawing/2014/main" id="{D3844176-481E-4B08-B89D-C7E51B50D240}"/>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4" name="Picture 93">
                <a:extLst>
                  <a:ext uri="{FF2B5EF4-FFF2-40B4-BE49-F238E27FC236}">
                    <a16:creationId xmlns:a16="http://schemas.microsoft.com/office/drawing/2014/main" id="{934AE49A-8B04-489F-BDE5-FEA760AA7CAD}"/>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6" name="Group 5">
            <a:extLst>
              <a:ext uri="{FF2B5EF4-FFF2-40B4-BE49-F238E27FC236}">
                <a16:creationId xmlns:a16="http://schemas.microsoft.com/office/drawing/2014/main" id="{5504D449-B854-064D-804B-76A3D54043E7}"/>
              </a:ext>
            </a:extLst>
          </p:cNvPr>
          <p:cNvGrpSpPr/>
          <p:nvPr/>
        </p:nvGrpSpPr>
        <p:grpSpPr>
          <a:xfrm>
            <a:off x="3382702" y="6064017"/>
            <a:ext cx="918520" cy="984635"/>
            <a:chOff x="3338446" y="6066148"/>
            <a:chExt cx="918520" cy="984635"/>
          </a:xfrm>
        </p:grpSpPr>
        <p:grpSp>
          <p:nvGrpSpPr>
            <p:cNvPr id="78" name="Group 77">
              <a:extLst>
                <a:ext uri="{FF2B5EF4-FFF2-40B4-BE49-F238E27FC236}">
                  <a16:creationId xmlns:a16="http://schemas.microsoft.com/office/drawing/2014/main" id="{F3552916-3C53-B944-B084-303712FA573A}"/>
                </a:ext>
              </a:extLst>
            </p:cNvPr>
            <p:cNvGrpSpPr/>
            <p:nvPr/>
          </p:nvGrpSpPr>
          <p:grpSpPr>
            <a:xfrm>
              <a:off x="3338446" y="6066148"/>
              <a:ext cx="918520" cy="984635"/>
              <a:chOff x="6407967" y="4661930"/>
              <a:chExt cx="918520" cy="984635"/>
            </a:xfrm>
          </p:grpSpPr>
          <p:sp>
            <p:nvSpPr>
              <p:cNvPr id="82" name="Shape 254">
                <a:extLst>
                  <a:ext uri="{FF2B5EF4-FFF2-40B4-BE49-F238E27FC236}">
                    <a16:creationId xmlns:a16="http://schemas.microsoft.com/office/drawing/2014/main" id="{8144957B-9563-D34B-97DB-396ECBF44E03}"/>
                  </a:ext>
                </a:extLst>
              </p:cNvPr>
              <p:cNvSpPr/>
              <p:nvPr/>
            </p:nvSpPr>
            <p:spPr>
              <a:xfrm>
                <a:off x="6407967" y="5400344"/>
                <a:ext cx="9185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 PRIVATE</a:t>
                </a:r>
              </a:p>
              <a:p>
                <a:pPr lvl="0">
                  <a:defRPr sz="1800" b="0">
                    <a:solidFill>
                      <a:srgbClr val="000000"/>
                    </a:solidFill>
                  </a:defRPr>
                </a:pPr>
                <a:r>
                  <a:rPr lang="en-US" sz="800" b="1" dirty="0">
                    <a:solidFill>
                      <a:srgbClr val="4277BB"/>
                    </a:solidFill>
                  </a:rPr>
                  <a:t> ENDPOINTS</a:t>
                </a:r>
                <a:endParaRPr sz="800" b="1" dirty="0">
                  <a:solidFill>
                    <a:srgbClr val="4277BB"/>
                  </a:solidFill>
                </a:endParaRPr>
              </a:p>
            </p:txBody>
          </p:sp>
          <p:sp>
            <p:nvSpPr>
              <p:cNvPr id="97" name="Shape 252">
                <a:extLst>
                  <a:ext uri="{FF2B5EF4-FFF2-40B4-BE49-F238E27FC236}">
                    <a16:creationId xmlns:a16="http://schemas.microsoft.com/office/drawing/2014/main" id="{28F7FCAE-7B9A-B943-A6B4-B922187380D0}"/>
                  </a:ext>
                </a:extLst>
              </p:cNvPr>
              <p:cNvSpPr/>
              <p:nvPr/>
            </p:nvSpPr>
            <p:spPr>
              <a:xfrm>
                <a:off x="6515183" y="466193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5" name="Picture 4">
              <a:extLst>
                <a:ext uri="{FF2B5EF4-FFF2-40B4-BE49-F238E27FC236}">
                  <a16:creationId xmlns:a16="http://schemas.microsoft.com/office/drawing/2014/main" id="{D7F411A9-E671-0045-84DE-E7BE111F2653}"/>
                </a:ext>
              </a:extLst>
            </p:cNvPr>
            <p:cNvPicPr>
              <a:picLocks noChangeAspect="1"/>
            </p:cNvPicPr>
            <p:nvPr/>
          </p:nvPicPr>
          <p:blipFill>
            <a:blip r:embed="rId12"/>
            <a:stretch>
              <a:fillRect/>
            </a:stretch>
          </p:blipFill>
          <p:spPr>
            <a:xfrm>
              <a:off x="3498755" y="6100474"/>
              <a:ext cx="618099" cy="599556"/>
            </a:xfrm>
            <a:prstGeom prst="rect">
              <a:avLst/>
            </a:prstGeom>
          </p:spPr>
        </p:pic>
      </p:gr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8503" y="-43374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8649334" y="2114434"/>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8799998" y="3392457"/>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 name="Group 8">
            <a:extLst>
              <a:ext uri="{FF2B5EF4-FFF2-40B4-BE49-F238E27FC236}">
                <a16:creationId xmlns:a16="http://schemas.microsoft.com/office/drawing/2014/main" id="{BE145F98-CBA6-974C-8885-3D9701F15462}"/>
              </a:ext>
            </a:extLst>
          </p:cNvPr>
          <p:cNvGrpSpPr/>
          <p:nvPr/>
        </p:nvGrpSpPr>
        <p:grpSpPr>
          <a:xfrm>
            <a:off x="8649334" y="4760662"/>
            <a:ext cx="1051571" cy="1017511"/>
            <a:chOff x="3748564" y="6165631"/>
            <a:chExt cx="1051571" cy="1017511"/>
          </a:xfrm>
        </p:grpSpPr>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gr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6590A31C-238E-244E-B0C4-5AF6912B3834}"/>
              </a:ext>
            </a:extLst>
          </p:cNvPr>
          <p:cNvGrpSpPr/>
          <p:nvPr/>
        </p:nvGrpSpPr>
        <p:grpSpPr>
          <a:xfrm>
            <a:off x="8666949" y="6209954"/>
            <a:ext cx="981038" cy="1023986"/>
            <a:chOff x="5552493" y="6128162"/>
            <a:chExt cx="981038" cy="1023986"/>
          </a:xfrm>
        </p:grpSpPr>
        <p:grpSp>
          <p:nvGrpSpPr>
            <p:cNvPr id="8" name="Group 7">
              <a:extLst>
                <a:ext uri="{FF2B5EF4-FFF2-40B4-BE49-F238E27FC236}">
                  <a16:creationId xmlns:a16="http://schemas.microsoft.com/office/drawing/2014/main" id="{01314DEE-F5CB-DD48-B7AD-413CE7FF3DE6}"/>
                </a:ext>
              </a:extLst>
            </p:cNvPr>
            <p:cNvGrpSpPr/>
            <p:nvPr/>
          </p:nvGrpSpPr>
          <p:grpSpPr>
            <a:xfrm>
              <a:off x="5667652" y="6128162"/>
              <a:ext cx="696174" cy="696174"/>
              <a:chOff x="7326971" y="6237464"/>
              <a:chExt cx="696174" cy="696174"/>
            </a:xfrm>
          </p:grpSpPr>
          <p:sp>
            <p:nvSpPr>
              <p:cNvPr id="111" name="Oval 110">
                <a:extLst>
                  <a:ext uri="{FF2B5EF4-FFF2-40B4-BE49-F238E27FC236}">
                    <a16:creationId xmlns:a16="http://schemas.microsoft.com/office/drawing/2014/main" id="{EF393BB3-C91C-604F-BBCF-BADDCD18CD38}"/>
                  </a:ext>
                </a:extLst>
              </p:cNvPr>
              <p:cNvSpPr>
                <a:spLocks noChangeAspect="1"/>
              </p:cNvSpPr>
              <p:nvPr/>
            </p:nvSpPr>
            <p:spPr>
              <a:xfrm>
                <a:off x="7326971" y="623746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5" descr="CVP-5.emf">
                <a:extLst>
                  <a:ext uri="{FF2B5EF4-FFF2-40B4-BE49-F238E27FC236}">
                    <a16:creationId xmlns:a16="http://schemas.microsoft.com/office/drawing/2014/main" id="{A0E8000E-1AD8-694A-A5E2-65861F19E15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74872" y="6290439"/>
                <a:ext cx="595652" cy="595652"/>
              </a:xfrm>
              <a:prstGeom prst="rect">
                <a:avLst/>
              </a:prstGeom>
            </p:spPr>
          </p:pic>
        </p:grpSp>
        <p:sp>
          <p:nvSpPr>
            <p:cNvPr id="118" name="Shape 576">
              <a:extLst>
                <a:ext uri="{FF2B5EF4-FFF2-40B4-BE49-F238E27FC236}">
                  <a16:creationId xmlns:a16="http://schemas.microsoft.com/office/drawing/2014/main" id="{20428289-1058-FB45-95D8-518AEE1F4279}"/>
                </a:ext>
              </a:extLst>
            </p:cNvPr>
            <p:cNvSpPr/>
            <p:nvPr/>
          </p:nvSpPr>
          <p:spPr>
            <a:xfrm>
              <a:off x="5552493" y="6875149"/>
              <a:ext cx="98103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SERVICE </a:t>
              </a:r>
            </a:p>
            <a:p>
              <a:pPr lvl="0">
                <a:defRPr sz="1800" b="0"/>
              </a:pPr>
              <a:r>
                <a:rPr lang="en-US" sz="900" b="1" dirty="0"/>
                <a:t>ENDPOINTS</a:t>
              </a:r>
            </a:p>
          </p:txBody>
        </p:sp>
      </p:grpSp>
      <p:grpSp>
        <p:nvGrpSpPr>
          <p:cNvPr id="12" name="Group 11">
            <a:extLst>
              <a:ext uri="{FF2B5EF4-FFF2-40B4-BE49-F238E27FC236}">
                <a16:creationId xmlns:a16="http://schemas.microsoft.com/office/drawing/2014/main" id="{51624DBC-6D56-B742-AE29-C6D9F45925AB}"/>
              </a:ext>
            </a:extLst>
          </p:cNvPr>
          <p:cNvGrpSpPr/>
          <p:nvPr/>
        </p:nvGrpSpPr>
        <p:grpSpPr>
          <a:xfrm>
            <a:off x="1997197" y="6187095"/>
            <a:ext cx="1064394" cy="1037698"/>
            <a:chOff x="7119397" y="6138742"/>
            <a:chExt cx="1064394" cy="1037698"/>
          </a:xfrm>
        </p:grpSpPr>
        <p:sp>
          <p:nvSpPr>
            <p:cNvPr id="114" name="Shape 576">
              <a:extLst>
                <a:ext uri="{FF2B5EF4-FFF2-40B4-BE49-F238E27FC236}">
                  <a16:creationId xmlns:a16="http://schemas.microsoft.com/office/drawing/2014/main" id="{A9D70683-68ED-9A4A-A9AB-A83A0D2CFEAC}"/>
                </a:ext>
              </a:extLst>
            </p:cNvPr>
            <p:cNvSpPr/>
            <p:nvPr/>
          </p:nvSpPr>
          <p:spPr>
            <a:xfrm>
              <a:off x="7119397" y="6899441"/>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grpSp>
          <p:nvGrpSpPr>
            <p:cNvPr id="16" name="Group 15">
              <a:extLst>
                <a:ext uri="{FF2B5EF4-FFF2-40B4-BE49-F238E27FC236}">
                  <a16:creationId xmlns:a16="http://schemas.microsoft.com/office/drawing/2014/main" id="{8C7049F8-B563-0048-AB91-218E74B2D095}"/>
                </a:ext>
              </a:extLst>
            </p:cNvPr>
            <p:cNvGrpSpPr/>
            <p:nvPr/>
          </p:nvGrpSpPr>
          <p:grpSpPr>
            <a:xfrm>
              <a:off x="7303507" y="6138742"/>
              <a:ext cx="696174" cy="696174"/>
              <a:chOff x="5666389" y="6165631"/>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666389" y="6165631"/>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A550C49-D6FC-BD47-96D5-0B28CE695C75}"/>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artisticGlowEdges/>
                        </a14:imgEffect>
                        <a14:imgEffect>
                          <a14:sharpenSoften amount="-50000"/>
                        </a14:imgEffect>
                        <a14:imgEffect>
                          <a14:colorTemperature colorTemp="47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728630" y="6188490"/>
                <a:ext cx="527936" cy="549933"/>
              </a:xfrm>
              <a:prstGeom prst="rect">
                <a:avLst/>
              </a:prstGeom>
            </p:spPr>
          </p:pic>
        </p:grpSp>
      </p:grpSp>
      <p:grpSp>
        <p:nvGrpSpPr>
          <p:cNvPr id="17" name="Group 16">
            <a:extLst>
              <a:ext uri="{FF2B5EF4-FFF2-40B4-BE49-F238E27FC236}">
                <a16:creationId xmlns:a16="http://schemas.microsoft.com/office/drawing/2014/main" id="{F72A9B78-55CC-3045-958D-F1592B690A5F}"/>
              </a:ext>
            </a:extLst>
          </p:cNvPr>
          <p:cNvGrpSpPr/>
          <p:nvPr/>
        </p:nvGrpSpPr>
        <p:grpSpPr>
          <a:xfrm>
            <a:off x="3695852" y="6191332"/>
            <a:ext cx="1064394" cy="1003916"/>
            <a:chOff x="8713337" y="6128162"/>
            <a:chExt cx="1064394" cy="1003916"/>
          </a:xfrm>
        </p:grpSpPr>
        <p:grpSp>
          <p:nvGrpSpPr>
            <p:cNvPr id="5" name="Group 4">
              <a:extLst>
                <a:ext uri="{FF2B5EF4-FFF2-40B4-BE49-F238E27FC236}">
                  <a16:creationId xmlns:a16="http://schemas.microsoft.com/office/drawing/2014/main" id="{68A841D8-7454-334F-85EC-A1F83FE007B7}"/>
                </a:ext>
              </a:extLst>
            </p:cNvPr>
            <p:cNvGrpSpPr/>
            <p:nvPr/>
          </p:nvGrpSpPr>
          <p:grpSpPr>
            <a:xfrm>
              <a:off x="8897447" y="6128162"/>
              <a:ext cx="696174" cy="696174"/>
              <a:chOff x="8914059" y="6128162"/>
              <a:chExt cx="696174" cy="696174"/>
            </a:xfrm>
          </p:grpSpPr>
          <p:sp>
            <p:nvSpPr>
              <p:cNvPr id="113" name="Oval 112">
                <a:extLst>
                  <a:ext uri="{FF2B5EF4-FFF2-40B4-BE49-F238E27FC236}">
                    <a16:creationId xmlns:a16="http://schemas.microsoft.com/office/drawing/2014/main" id="{8213DCBA-0088-9A46-9541-4837FB16315E}"/>
                  </a:ext>
                </a:extLst>
              </p:cNvPr>
              <p:cNvSpPr>
                <a:spLocks noChangeAspect="1"/>
              </p:cNvSpPr>
              <p:nvPr/>
            </p:nvSpPr>
            <p:spPr>
              <a:xfrm>
                <a:off x="8914059"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4" name="Picture 133">
                <a:extLst>
                  <a:ext uri="{FF2B5EF4-FFF2-40B4-BE49-F238E27FC236}">
                    <a16:creationId xmlns:a16="http://schemas.microsoft.com/office/drawing/2014/main" id="{788BFEDD-F5C3-1441-8AE2-1994E9AA6778}"/>
                  </a:ext>
                </a:extLst>
              </p:cNvPr>
              <p:cNvPicPr>
                <a:picLocks noChangeAspect="1"/>
              </p:cNvPicPr>
              <p:nvPr/>
            </p:nvPicPr>
            <p:blipFill>
              <a:blip r:embed="rId23"/>
              <a:stretch>
                <a:fillRect/>
              </a:stretch>
            </p:blipFill>
            <p:spPr>
              <a:xfrm>
                <a:off x="9079266" y="6278347"/>
                <a:ext cx="365760" cy="370217"/>
              </a:xfrm>
              <a:prstGeom prst="rect">
                <a:avLst/>
              </a:prstGeom>
            </p:spPr>
          </p:pic>
        </p:grpSp>
        <p:sp>
          <p:nvSpPr>
            <p:cNvPr id="138" name="Shape 576">
              <a:extLst>
                <a:ext uri="{FF2B5EF4-FFF2-40B4-BE49-F238E27FC236}">
                  <a16:creationId xmlns:a16="http://schemas.microsoft.com/office/drawing/2014/main" id="{F62AB862-1EAE-C344-9F6B-FAAF7967FE3E}"/>
                </a:ext>
              </a:extLst>
            </p:cNvPr>
            <p:cNvSpPr/>
            <p:nvPr/>
          </p:nvSpPr>
          <p:spPr>
            <a:xfrm>
              <a:off x="8713337" y="6855079"/>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CLASSIC </a:t>
              </a:r>
            </a:p>
            <a:p>
              <a:pPr lvl="0">
                <a:defRPr sz="1800" b="0"/>
              </a:pPr>
              <a:r>
                <a:rPr lang="en-US" sz="900" b="1" dirty="0"/>
                <a:t>INFRASTRUCTURE</a:t>
              </a:r>
            </a:p>
          </p:txBody>
        </p:sp>
      </p:grpSp>
      <p:grpSp>
        <p:nvGrpSpPr>
          <p:cNvPr id="14" name="Group 13">
            <a:extLst>
              <a:ext uri="{FF2B5EF4-FFF2-40B4-BE49-F238E27FC236}">
                <a16:creationId xmlns:a16="http://schemas.microsoft.com/office/drawing/2014/main" id="{CE657FDA-190A-BB46-B359-3322D56D53B1}"/>
              </a:ext>
            </a:extLst>
          </p:cNvPr>
          <p:cNvGrpSpPr/>
          <p:nvPr/>
        </p:nvGrpSpPr>
        <p:grpSpPr>
          <a:xfrm>
            <a:off x="534494" y="6219654"/>
            <a:ext cx="700898" cy="874931"/>
            <a:chOff x="5669126" y="6094380"/>
            <a:chExt cx="700898" cy="874931"/>
          </a:xfrm>
        </p:grpSpPr>
        <p:grpSp>
          <p:nvGrpSpPr>
            <p:cNvPr id="13" name="Group 12">
              <a:extLst>
                <a:ext uri="{FF2B5EF4-FFF2-40B4-BE49-F238E27FC236}">
                  <a16:creationId xmlns:a16="http://schemas.microsoft.com/office/drawing/2014/main" id="{7FC5215D-1E72-7746-8D80-1165A67A7436}"/>
                </a:ext>
              </a:extLst>
            </p:cNvPr>
            <p:cNvGrpSpPr/>
            <p:nvPr/>
          </p:nvGrpSpPr>
          <p:grpSpPr>
            <a:xfrm>
              <a:off x="5669126" y="6094380"/>
              <a:ext cx="696174" cy="696174"/>
              <a:chOff x="5669126" y="6094380"/>
              <a:chExt cx="696174" cy="696174"/>
            </a:xfrm>
          </p:grpSpPr>
          <p:sp>
            <p:nvSpPr>
              <p:cNvPr id="140" name="Oval 139">
                <a:extLst>
                  <a:ext uri="{FF2B5EF4-FFF2-40B4-BE49-F238E27FC236}">
                    <a16:creationId xmlns:a16="http://schemas.microsoft.com/office/drawing/2014/main" id="{41734F48-36AE-9847-AFFA-F1831A57189B}"/>
                  </a:ext>
                </a:extLst>
              </p:cNvPr>
              <p:cNvSpPr>
                <a:spLocks noChangeAspect="1"/>
              </p:cNvSpPr>
              <p:nvPr/>
            </p:nvSpPr>
            <p:spPr>
              <a:xfrm>
                <a:off x="5669126" y="609438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7" name="Picture 146">
                <a:extLst>
                  <a:ext uri="{FF2B5EF4-FFF2-40B4-BE49-F238E27FC236}">
                    <a16:creationId xmlns:a16="http://schemas.microsoft.com/office/drawing/2014/main" id="{5A49BD29-6D31-DA40-B2F3-85540F619394}"/>
                  </a:ext>
                </a:extLst>
              </p:cNvPr>
              <p:cNvPicPr>
                <a:picLocks noChangeAspect="1"/>
              </p:cNvPicPr>
              <p:nvPr/>
            </p:nvPicPr>
            <p:blipFill>
              <a:blip r:embed="rId24">
                <a:duotone>
                  <a:schemeClr val="accent1">
                    <a:shade val="45000"/>
                    <a:satMod val="135000"/>
                  </a:schemeClr>
                  <a:prstClr val="white"/>
                </a:duotone>
                <a:extLst>
                  <a:ext uri="{BEBA8EAE-BF5A-486C-A8C5-ECC9F3942E4B}">
                    <a14:imgProps xmlns:a14="http://schemas.microsoft.com/office/drawing/2010/main">
                      <a14:imgLayer r:embed="rId25">
                        <a14:imgEffect>
                          <a14:artisticWatercolorSponge/>
                        </a14:imgEffect>
                      </a14:imgLayer>
                    </a14:imgProps>
                  </a:ext>
                </a:extLst>
              </a:blip>
              <a:stretch>
                <a:fillRect/>
              </a:stretch>
            </p:blipFill>
            <p:spPr>
              <a:xfrm>
                <a:off x="5735523" y="6149953"/>
                <a:ext cx="514150" cy="566413"/>
              </a:xfrm>
              <a:prstGeom prst="rect">
                <a:avLst/>
              </a:prstGeom>
            </p:spPr>
          </p:pic>
        </p:grpSp>
        <p:sp>
          <p:nvSpPr>
            <p:cNvPr id="148" name="Shape 576">
              <a:extLst>
                <a:ext uri="{FF2B5EF4-FFF2-40B4-BE49-F238E27FC236}">
                  <a16:creationId xmlns:a16="http://schemas.microsoft.com/office/drawing/2014/main" id="{3C878D9B-D1E9-4848-BD90-79C8401ABEF1}"/>
                </a:ext>
              </a:extLst>
            </p:cNvPr>
            <p:cNvSpPr/>
            <p:nvPr/>
          </p:nvSpPr>
          <p:spPr>
            <a:xfrm>
              <a:off x="5715999" y="6830812"/>
              <a:ext cx="65402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IBM CLOUD</a:t>
              </a:r>
            </a:p>
          </p:txBody>
        </p:sp>
      </p:grpSp>
      <p:pic>
        <p:nvPicPr>
          <p:cNvPr id="155" name="Picture 154">
            <a:extLst>
              <a:ext uri="{FF2B5EF4-FFF2-40B4-BE49-F238E27FC236}">
                <a16:creationId xmlns:a16="http://schemas.microsoft.com/office/drawing/2014/main" id="{7D25E4E7-D369-AF40-B3B1-7F4DF36CA551}"/>
              </a:ext>
            </a:extLst>
          </p:cNvPr>
          <p:cNvPicPr>
            <a:picLocks noChangeAspect="1"/>
          </p:cNvPicPr>
          <p:nvPr/>
        </p:nvPicPr>
        <p:blipFill>
          <a:blip r:embed="rId26"/>
          <a:stretch>
            <a:fillRect/>
          </a:stretch>
        </p:blipFill>
        <p:spPr>
          <a:xfrm>
            <a:off x="8917626" y="4933247"/>
            <a:ext cx="160079" cy="209095"/>
          </a:xfrm>
          <a:prstGeom prst="rect">
            <a:avLst/>
          </a:prstGeom>
        </p:spPr>
      </p:pic>
      <p:grpSp>
        <p:nvGrpSpPr>
          <p:cNvPr id="18" name="Group 17">
            <a:extLst>
              <a:ext uri="{FF2B5EF4-FFF2-40B4-BE49-F238E27FC236}">
                <a16:creationId xmlns:a16="http://schemas.microsoft.com/office/drawing/2014/main" id="{EC1915B8-1DD7-864E-8E94-FEC5DF9B8257}"/>
              </a:ext>
            </a:extLst>
          </p:cNvPr>
          <p:cNvGrpSpPr/>
          <p:nvPr/>
        </p:nvGrpSpPr>
        <p:grpSpPr>
          <a:xfrm>
            <a:off x="5644511" y="6210738"/>
            <a:ext cx="696174" cy="915259"/>
            <a:chOff x="8805713" y="6134638"/>
            <a:chExt cx="696174" cy="915259"/>
          </a:xfrm>
        </p:grpSpPr>
        <p:grpSp>
          <p:nvGrpSpPr>
            <p:cNvPr id="163" name="Group 162">
              <a:extLst>
                <a:ext uri="{FF2B5EF4-FFF2-40B4-BE49-F238E27FC236}">
                  <a16:creationId xmlns:a16="http://schemas.microsoft.com/office/drawing/2014/main" id="{6331A80F-3DCA-204D-ABA4-02D73ADB5608}"/>
                </a:ext>
              </a:extLst>
            </p:cNvPr>
            <p:cNvGrpSpPr/>
            <p:nvPr/>
          </p:nvGrpSpPr>
          <p:grpSpPr>
            <a:xfrm>
              <a:off x="8805713" y="6134638"/>
              <a:ext cx="696174" cy="915259"/>
              <a:chOff x="8897447" y="6128162"/>
              <a:chExt cx="696174" cy="915259"/>
            </a:xfrm>
          </p:grpSpPr>
          <p:sp>
            <p:nvSpPr>
              <p:cNvPr id="166" name="Oval 165">
                <a:extLst>
                  <a:ext uri="{FF2B5EF4-FFF2-40B4-BE49-F238E27FC236}">
                    <a16:creationId xmlns:a16="http://schemas.microsoft.com/office/drawing/2014/main" id="{CEA65A79-37F9-BE4D-BD9B-BE58A840D98A}"/>
                  </a:ext>
                </a:extLst>
              </p:cNvPr>
              <p:cNvSpPr>
                <a:spLocks noChangeAspect="1"/>
              </p:cNvSpPr>
              <p:nvPr/>
            </p:nvSpPr>
            <p:spPr>
              <a:xfrm>
                <a:off x="8897447"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Shape 576">
                <a:extLst>
                  <a:ext uri="{FF2B5EF4-FFF2-40B4-BE49-F238E27FC236}">
                    <a16:creationId xmlns:a16="http://schemas.microsoft.com/office/drawing/2014/main" id="{AE00CC7F-D24F-D14B-86FA-3AC7207E577D}"/>
                  </a:ext>
                </a:extLst>
              </p:cNvPr>
              <p:cNvSpPr/>
              <p:nvPr/>
            </p:nvSpPr>
            <p:spPr>
              <a:xfrm>
                <a:off x="9033854" y="6904922"/>
                <a:ext cx="4552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REGION</a:t>
                </a:r>
              </a:p>
            </p:txBody>
          </p:sp>
        </p:grpSp>
        <p:pic>
          <p:nvPicPr>
            <p:cNvPr id="168" name="Picture 167">
              <a:extLst>
                <a:ext uri="{FF2B5EF4-FFF2-40B4-BE49-F238E27FC236}">
                  <a16:creationId xmlns:a16="http://schemas.microsoft.com/office/drawing/2014/main" id="{CF5E0318-1F68-4C44-AD89-E9FAC2DEFAA7}"/>
                </a:ext>
              </a:extLst>
            </p:cNvPr>
            <p:cNvPicPr>
              <a:picLocks noChangeAspect="1"/>
            </p:cNvPicPr>
            <p:nvPr/>
          </p:nvPicPr>
          <p:blipFill>
            <a:blip r:embed="rId27">
              <a:duotone>
                <a:prstClr val="black"/>
                <a:schemeClr val="accent1">
                  <a:tint val="45000"/>
                  <a:satMod val="400000"/>
                </a:schemeClr>
              </a:duotone>
            </a:blip>
            <a:stretch>
              <a:fillRect/>
            </a:stretch>
          </p:blipFill>
          <p:spPr>
            <a:xfrm>
              <a:off x="8880565" y="6219654"/>
              <a:ext cx="561242" cy="561242"/>
            </a:xfrm>
            <a:prstGeom prst="rect">
              <a:avLst/>
            </a:prstGeom>
          </p:spPr>
        </p:pic>
      </p:grpSp>
      <p:grpSp>
        <p:nvGrpSpPr>
          <p:cNvPr id="19" name="Group 18">
            <a:extLst>
              <a:ext uri="{FF2B5EF4-FFF2-40B4-BE49-F238E27FC236}">
                <a16:creationId xmlns:a16="http://schemas.microsoft.com/office/drawing/2014/main" id="{68B283C9-5E76-8444-A69F-A2103DEF24E1}"/>
              </a:ext>
            </a:extLst>
          </p:cNvPr>
          <p:cNvGrpSpPr/>
          <p:nvPr/>
        </p:nvGrpSpPr>
        <p:grpSpPr>
          <a:xfrm>
            <a:off x="7173409" y="6233593"/>
            <a:ext cx="795089" cy="1024716"/>
            <a:chOff x="7173409" y="6233593"/>
            <a:chExt cx="795089" cy="1024716"/>
          </a:xfrm>
        </p:grpSpPr>
        <p:grpSp>
          <p:nvGrpSpPr>
            <p:cNvPr id="170" name="Group 169">
              <a:extLst>
                <a:ext uri="{FF2B5EF4-FFF2-40B4-BE49-F238E27FC236}">
                  <a16:creationId xmlns:a16="http://schemas.microsoft.com/office/drawing/2014/main" id="{FDBE6A4E-BFD6-D441-852F-A49DE7CF5AF2}"/>
                </a:ext>
              </a:extLst>
            </p:cNvPr>
            <p:cNvGrpSpPr/>
            <p:nvPr/>
          </p:nvGrpSpPr>
          <p:grpSpPr>
            <a:xfrm>
              <a:off x="7173409" y="6233593"/>
              <a:ext cx="795089" cy="1024716"/>
              <a:chOff x="8864374" y="6128162"/>
              <a:chExt cx="795089" cy="1024716"/>
            </a:xfrm>
          </p:grpSpPr>
          <p:sp>
            <p:nvSpPr>
              <p:cNvPr id="172" name="Oval 171">
                <a:extLst>
                  <a:ext uri="{FF2B5EF4-FFF2-40B4-BE49-F238E27FC236}">
                    <a16:creationId xmlns:a16="http://schemas.microsoft.com/office/drawing/2014/main" id="{B050B592-08D3-AD47-9E7E-7E2E1E2F86D1}"/>
                  </a:ext>
                </a:extLst>
              </p:cNvPr>
              <p:cNvSpPr>
                <a:spLocks noChangeAspect="1"/>
              </p:cNvSpPr>
              <p:nvPr/>
            </p:nvSpPr>
            <p:spPr>
              <a:xfrm>
                <a:off x="8897447"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Shape 576">
                <a:extLst>
                  <a:ext uri="{FF2B5EF4-FFF2-40B4-BE49-F238E27FC236}">
                    <a16:creationId xmlns:a16="http://schemas.microsoft.com/office/drawing/2014/main" id="{E356B8DE-0122-B84E-B927-255C358D31F2}"/>
                  </a:ext>
                </a:extLst>
              </p:cNvPr>
              <p:cNvSpPr/>
              <p:nvPr/>
            </p:nvSpPr>
            <p:spPr>
              <a:xfrm>
                <a:off x="8864374" y="6875879"/>
                <a:ext cx="79508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ZONE / </a:t>
                </a:r>
              </a:p>
              <a:p>
                <a:pPr lvl="0">
                  <a:defRPr sz="1800" b="0"/>
                </a:pPr>
                <a:r>
                  <a:rPr lang="en-US" sz="900" b="1" dirty="0"/>
                  <a:t>DATACENTER</a:t>
                </a:r>
              </a:p>
            </p:txBody>
          </p:sp>
        </p:grpSp>
        <p:pic>
          <p:nvPicPr>
            <p:cNvPr id="180" name="Picture 179">
              <a:extLst>
                <a:ext uri="{FF2B5EF4-FFF2-40B4-BE49-F238E27FC236}">
                  <a16:creationId xmlns:a16="http://schemas.microsoft.com/office/drawing/2014/main" id="{22961BB5-7967-D049-954E-3DEDE712D2E3}"/>
                </a:ext>
              </a:extLst>
            </p:cNvPr>
            <p:cNvPicPr>
              <a:picLocks noChangeAspect="1"/>
            </p:cNvPicPr>
            <p:nvPr/>
          </p:nvPicPr>
          <p:blipFill>
            <a:blip r:embed="rId2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329129" y="6382667"/>
              <a:ext cx="446919" cy="446919"/>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8772" y="4556014"/>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6"/>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7"/>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8"/>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6" name="Shape 296"/>
          <p:cNvSpPr/>
          <p:nvPr/>
        </p:nvSpPr>
        <p:spPr>
          <a:xfrm>
            <a:off x="4727476" y="4603164"/>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5" name="Group 4">
            <a:extLst>
              <a:ext uri="{FF2B5EF4-FFF2-40B4-BE49-F238E27FC236}">
                <a16:creationId xmlns:a16="http://schemas.microsoft.com/office/drawing/2014/main" id="{B7B153B4-8510-4839-9F61-8F40379F68DE}"/>
              </a:ext>
            </a:extLst>
          </p:cNvPr>
          <p:cNvGrpSpPr/>
          <p:nvPr/>
        </p:nvGrpSpPr>
        <p:grpSpPr>
          <a:xfrm>
            <a:off x="3712259" y="6004857"/>
            <a:ext cx="892872" cy="956060"/>
            <a:chOff x="332114" y="6041226"/>
            <a:chExt cx="892872" cy="956060"/>
          </a:xfrm>
        </p:grpSpPr>
        <p:grpSp>
          <p:nvGrpSpPr>
            <p:cNvPr id="270" name="Group 270"/>
            <p:cNvGrpSpPr/>
            <p:nvPr/>
          </p:nvGrpSpPr>
          <p:grpSpPr>
            <a:xfrm>
              <a:off x="332114" y="6179231"/>
              <a:ext cx="892872" cy="818055"/>
              <a:chOff x="111788" y="135400"/>
              <a:chExt cx="892870" cy="818051"/>
            </a:xfrm>
          </p:grpSpPr>
          <p:pic>
            <p:nvPicPr>
              <p:cNvPr id="268" name="_-16.png"/>
              <p:cNvPicPr/>
              <p:nvPr/>
            </p:nvPicPr>
            <p:blipFill>
              <a:blip r:embed="rId12"/>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111788" y="707231"/>
                <a:ext cx="892870"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sz="800" b="1" dirty="0">
                    <a:solidFill>
                      <a:srgbClr val="4277BB"/>
                    </a:solidFill>
                  </a:rPr>
                  <a:t>LOAD BALANCER</a:t>
                </a:r>
              </a:p>
            </p:txBody>
          </p:sp>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3">
                <a:biLevel thresh="50000"/>
              </a:blip>
              <a:stretch>
                <a:fillRect/>
              </a:stretch>
            </p:blipFill>
            <p:spPr>
              <a:xfrm>
                <a:off x="6727072" y="2155504"/>
                <a:ext cx="472441" cy="501965"/>
              </a:xfrm>
              <a:prstGeom prst="rect">
                <a:avLst/>
              </a:prstGeom>
            </p:spPr>
          </p:pic>
        </p:grpSp>
      </p:grpSp>
      <p:grpSp>
        <p:nvGrpSpPr>
          <p:cNvPr id="89" name="Group 271">
            <a:extLst>
              <a:ext uri="{FF2B5EF4-FFF2-40B4-BE49-F238E27FC236}">
                <a16:creationId xmlns:a16="http://schemas.microsoft.com/office/drawing/2014/main" id="{ED1F2D70-2A8A-4130-B409-F54D50D3572C}"/>
              </a:ext>
            </a:extLst>
          </p:cNvPr>
          <p:cNvGrpSpPr/>
          <p:nvPr/>
        </p:nvGrpSpPr>
        <p:grpSpPr>
          <a:xfrm>
            <a:off x="289845" y="6043831"/>
            <a:ext cx="977405" cy="912814"/>
            <a:chOff x="55382" y="0"/>
            <a:chExt cx="977403" cy="912812"/>
          </a:xfrm>
        </p:grpSpPr>
        <p:sp>
          <p:nvSpPr>
            <p:cNvPr id="90" name="Shape 267">
              <a:extLst>
                <a:ext uri="{FF2B5EF4-FFF2-40B4-BE49-F238E27FC236}">
                  <a16:creationId xmlns:a16="http://schemas.microsoft.com/office/drawing/2014/main" id="{27781493-1825-45DC-927B-CBB6DBCDF71F}"/>
                </a:ext>
              </a:extLst>
            </p:cNvPr>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1" name="Group 270">
              <a:extLst>
                <a:ext uri="{FF2B5EF4-FFF2-40B4-BE49-F238E27FC236}">
                  <a16:creationId xmlns:a16="http://schemas.microsoft.com/office/drawing/2014/main" id="{A714E045-9ED0-49B9-9985-D0A0083E599A}"/>
                </a:ext>
              </a:extLst>
            </p:cNvPr>
            <p:cNvGrpSpPr/>
            <p:nvPr/>
          </p:nvGrpSpPr>
          <p:grpSpPr>
            <a:xfrm>
              <a:off x="55382" y="135400"/>
              <a:ext cx="977405" cy="777413"/>
              <a:chOff x="69520" y="135400"/>
              <a:chExt cx="977403" cy="777412"/>
            </a:xfrm>
          </p:grpSpPr>
          <p:pic>
            <p:nvPicPr>
              <p:cNvPr id="92" name="_-16.png">
                <a:extLst>
                  <a:ext uri="{FF2B5EF4-FFF2-40B4-BE49-F238E27FC236}">
                    <a16:creationId xmlns:a16="http://schemas.microsoft.com/office/drawing/2014/main" id="{FDDE7119-FAE6-4F78-8578-43085381E7A6}"/>
                  </a:ext>
                </a:extLst>
              </p:cNvPr>
              <p:cNvPicPr/>
              <p:nvPr/>
            </p:nvPicPr>
            <p:blipFill>
              <a:blip r:embed="rId12"/>
              <a:srcRect l="26965" t="19145" r="26965" b="19145"/>
              <a:stretch>
                <a:fillRect/>
              </a:stretch>
            </p:blipFill>
            <p:spPr>
              <a:xfrm>
                <a:off x="387909" y="135400"/>
                <a:ext cx="325809" cy="436431"/>
              </a:xfrm>
              <a:prstGeom prst="rect">
                <a:avLst/>
              </a:prstGeom>
              <a:ln w="3175" cap="flat">
                <a:noFill/>
                <a:miter lim="400000"/>
              </a:ln>
              <a:effectLst/>
            </p:spPr>
          </p:pic>
          <p:sp>
            <p:nvSpPr>
              <p:cNvPr id="93" name="Shape 269">
                <a:extLst>
                  <a:ext uri="{FF2B5EF4-FFF2-40B4-BE49-F238E27FC236}">
                    <a16:creationId xmlns:a16="http://schemas.microsoft.com/office/drawing/2014/main" id="{9B2AE563-D36A-4F06-8CFC-8C538F6ED8E7}"/>
                  </a:ext>
                </a:extLst>
              </p:cNvPr>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sp>
        <p:nvSpPr>
          <p:cNvPr id="94" name="Shape 293">
            <a:extLst>
              <a:ext uri="{FF2B5EF4-FFF2-40B4-BE49-F238E27FC236}">
                <a16:creationId xmlns:a16="http://schemas.microsoft.com/office/drawing/2014/main" id="{3C4DEB3E-4D08-4F2B-BDC6-260C316A45CF}"/>
              </a:ext>
            </a:extLst>
          </p:cNvPr>
          <p:cNvSpPr/>
          <p:nvPr/>
        </p:nvSpPr>
        <p:spPr>
          <a:xfrm>
            <a:off x="4736057" y="6052405"/>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r>
              <a:rPr lang="en-US" sz="1000" dirty="0"/>
              <a:t> – standard symbol.</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4844</Words>
  <Application>Microsoft Macintosh PowerPoint</Application>
  <PresentationFormat>Custom</PresentationFormat>
  <Paragraphs>960</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2019-05-22T16:14:03Z</dcterms:modified>
  <cp:category/>
</cp:coreProperties>
</file>